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5" r:id="rId6"/>
    <p:sldId id="296" r:id="rId7"/>
    <p:sldId id="297" r:id="rId8"/>
    <p:sldId id="298" r:id="rId9"/>
    <p:sldId id="299" r:id="rId10"/>
    <p:sldId id="30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48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2157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178672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LRT Line 1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(using graph in java)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809579"/>
            <a:ext cx="5113800" cy="569279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Bolanos, Jap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Laureano, Neal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Tenerife, Tristan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Verzosa, Miguel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5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Rectangle 57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0" name="Rectangle 59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2" name="Rectangle 61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4" name="Group 6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ectangle 68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70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72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>
                <a:solidFill>
                  <a:schemeClr val="bg1"/>
                </a:solidFill>
              </a:rPr>
              <a:t>LRT LINE 1 STATIONS WITH LANDMARKS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8BF98AC-6BC6-B29A-29E7-EE058347D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714" y="253300"/>
            <a:ext cx="3960506" cy="633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48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F46A0-1461-F4C3-C9E7-250FBB36D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9" t="5465" r="22616" b="6816"/>
          <a:stretch/>
        </p:blipFill>
        <p:spPr>
          <a:xfrm>
            <a:off x="2857559" y="446451"/>
            <a:ext cx="6476882" cy="56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3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4C9D7-AC29-EED2-9AB7-56DFFB1A0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5" t="5466" r="14334" b="8465"/>
          <a:stretch/>
        </p:blipFill>
        <p:spPr>
          <a:xfrm>
            <a:off x="2376755" y="591359"/>
            <a:ext cx="7438490" cy="56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1BB0F-2F56-5477-B868-8EA2D2E19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1" t="6933" r="14715" b="7416"/>
          <a:stretch/>
        </p:blipFill>
        <p:spPr>
          <a:xfrm>
            <a:off x="2587375" y="639082"/>
            <a:ext cx="7017249" cy="55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7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829A5-33DB-4E5D-383C-1B1125FA2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3" t="6900" r="13128" b="9501"/>
          <a:stretch/>
        </p:blipFill>
        <p:spPr>
          <a:xfrm>
            <a:off x="2467567" y="664687"/>
            <a:ext cx="7256865" cy="55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6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E82B5-3B2C-684E-8019-F0019CBFE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4" t="6933" r="14048" b="9213"/>
          <a:stretch/>
        </p:blipFill>
        <p:spPr>
          <a:xfrm>
            <a:off x="2270504" y="619018"/>
            <a:ext cx="7650991" cy="561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25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5c30c43-26df-4c21-9322-f735d179908f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40B7800F5B8844BF7163B72F99256B" ma:contentTypeVersion="15" ma:contentTypeDescription="Create a new document." ma:contentTypeScope="" ma:versionID="7b021ee4c1c76cd6fa2abac7d1d8866c">
  <xsd:schema xmlns:xsd="http://www.w3.org/2001/XMLSchema" xmlns:xs="http://www.w3.org/2001/XMLSchema" xmlns:p="http://schemas.microsoft.com/office/2006/metadata/properties" xmlns:ns1="http://schemas.microsoft.com/sharepoint/v3" xmlns:ns3="05c30c43-26df-4c21-9322-f735d179908f" xmlns:ns4="c9d0248a-c95e-4d2e-aeb9-91f954709038" targetNamespace="http://schemas.microsoft.com/office/2006/metadata/properties" ma:root="true" ma:fieldsID="2a66381c0eae28b748b74105bb44ea46" ns1:_="" ns3:_="" ns4:_="">
    <xsd:import namespace="http://schemas.microsoft.com/sharepoint/v3"/>
    <xsd:import namespace="05c30c43-26df-4c21-9322-f735d179908f"/>
    <xsd:import namespace="c9d0248a-c95e-4d2e-aeb9-91f9547090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c30c43-26df-4c21-9322-f735d17990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d0248a-c95e-4d2e-aeb9-91f95470903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purl.org/dc/elements/1.1/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c9d0248a-c95e-4d2e-aeb9-91f954709038"/>
    <ds:schemaRef ds:uri="05c30c43-26df-4c21-9322-f735d179908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2661AA-B724-4CA7-BB71-1FB0B2762F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c30c43-26df-4c21-9322-f735d179908f"/>
    <ds:schemaRef ds:uri="c9d0248a-c95e-4d2e-aeb9-91f9547090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{70EF62ED-F65F-4C28-BFD2-9DA0972F7A43}tf56219246_win32</Template>
  <TotalTime>32</TotalTime>
  <Words>28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Avenir Next LT Pro</vt:lpstr>
      <vt:lpstr>Avenir Next LT Pro Light</vt:lpstr>
      <vt:lpstr>Garamond</vt:lpstr>
      <vt:lpstr>SavonVTI</vt:lpstr>
      <vt:lpstr>LRT Line 1 (using graph in java)</vt:lpstr>
      <vt:lpstr>LRT LINE 1 STATIONS WITH LANDMARKS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LRT Line 1 (using graph in java)</dc:title>
  <dc:creator>Tenerife, Tristan Angelo</dc:creator>
  <cp:lastModifiedBy>Tenerife, Tristan Angelo</cp:lastModifiedBy>
  <cp:revision>2</cp:revision>
  <dcterms:created xsi:type="dcterms:W3CDTF">2022-11-08T05:25:18Z</dcterms:created>
  <dcterms:modified xsi:type="dcterms:W3CDTF">2022-11-11T15:29:30Z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0x0101007940B7800F5B8844BF7163B72F99256B</vt:lpwstr>
  </property>
</Properties>
</file>